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32" d="100"/>
          <a:sy n="132" d="100"/>
        </p:scale>
        <p:origin x="136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71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50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375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057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7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6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706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83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13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81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04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4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3281172"/>
            <a:ext cx="9144001" cy="648071"/>
          </a:xfrm>
        </p:spPr>
        <p:txBody>
          <a:bodyPr>
            <a:no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発表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に関連し、開示すべき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 I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状態は以下の通りです。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80620" y="4220647"/>
            <a:ext cx="778275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15160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○○□□</a:t>
            </a:r>
          </a:p>
          <a:p>
            <a:pPr marR="69510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zh-CN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奨学</a:t>
            </a:r>
            <a:r>
              <a:rPr lang="zh-CN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寄附金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zh-CN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△</a:t>
            </a:r>
            <a:r>
              <a:rPr lang="zh-CN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△製薬株式会社</a:t>
            </a:r>
          </a:p>
          <a:p>
            <a:pPr marR="64690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無償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の役務提供、物品購入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××××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株式会社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R="64690"/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R="107110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研究分担者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○○△△</a:t>
            </a:r>
          </a:p>
          <a:p>
            <a:pPr marR="71510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役員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・顧問　　　　　　　　　　　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○製薬株式会社</a:t>
            </a:r>
          </a:p>
        </p:txBody>
      </p:sp>
      <p:sp>
        <p:nvSpPr>
          <p:cNvPr id="10" name="タイトル 1"/>
          <p:cNvSpPr>
            <a:spLocks noGrp="1"/>
          </p:cNvSpPr>
          <p:nvPr>
            <p:ph type="ctrTitle"/>
          </p:nvPr>
        </p:nvSpPr>
        <p:spPr>
          <a:xfrm>
            <a:off x="1370211" y="1246215"/>
            <a:ext cx="6403574" cy="1637824"/>
          </a:xfrm>
        </p:spPr>
        <p:txBody>
          <a:bodyPr>
            <a:normAutofit/>
          </a:bodyPr>
          <a:lstStyle/>
          <a:p>
            <a:r>
              <a:rPr lang="ja-JP" altLang="en-US" sz="5025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ＣＯＩ</a:t>
            </a:r>
            <a:r>
              <a:rPr lang="ja-JP" altLang="en-US" sz="502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  <a:r>
              <a:rPr lang="en-US" altLang="ja-JP" sz="502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502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ja-JP" altLang="en-US" sz="2700" i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616" y="341340"/>
            <a:ext cx="4010025" cy="904875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595020" y="6250855"/>
            <a:ext cx="5750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注：金額の記載は不要です（この注意書きは削除してください</a:t>
            </a:r>
            <a:r>
              <a:rPr kumimoji="1" lang="ja-JP" altLang="en-US" sz="1400" dirty="0" smtClean="0">
                <a:solidFill>
                  <a:srgbClr val="FF0000"/>
                </a:solidFill>
              </a:rPr>
              <a:t>）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　　筆頭</a:t>
            </a:r>
            <a:r>
              <a:rPr kumimoji="1" lang="ja-JP" altLang="en-US" sz="1400" dirty="0">
                <a:solidFill>
                  <a:srgbClr val="FF0000"/>
                </a:solidFill>
              </a:rPr>
              <a:t>演者、研究分担者などの名称は内容に応じて変更して下さい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2405" y="188806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様式</a:t>
            </a:r>
            <a:r>
              <a:rPr kumimoji="1" lang="en-US" altLang="ja-JP" sz="1400" smtClean="0"/>
              <a:t>1-2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69786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125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ＣＯＩ開示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日本家族看護学会 ＣＯＩ開示 発表者名（全員の氏名を記載する）</dc:title>
  <dc:creator>user</dc:creator>
  <cp:lastModifiedBy>Windows ユーザー</cp:lastModifiedBy>
  <cp:revision>11</cp:revision>
  <cp:lastPrinted>2018-02-15T02:04:11Z</cp:lastPrinted>
  <dcterms:created xsi:type="dcterms:W3CDTF">2018-02-15T01:51:58Z</dcterms:created>
  <dcterms:modified xsi:type="dcterms:W3CDTF">2020-02-10T06:47:25Z</dcterms:modified>
</cp:coreProperties>
</file>