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32" d="100"/>
          <a:sy n="132" d="100"/>
        </p:scale>
        <p:origin x="136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1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05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281172"/>
            <a:ext cx="9144001" cy="648071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に関連し、開示すべき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状態は以下の通りです。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80620" y="4220647"/>
            <a:ext cx="77827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○○□□</a:t>
            </a:r>
          </a:p>
          <a:p>
            <a:pPr marR="69510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寄附金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△製薬株式会社</a:t>
            </a:r>
          </a:p>
          <a:p>
            <a:pPr marR="64690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無償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の役務提供、物品購入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64690"/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107110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研究分担者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○○△△</a:t>
            </a:r>
          </a:p>
          <a:p>
            <a:pPr marR="71510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役員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・顧問　　　　　　　　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○製薬株式会社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ctrTitle"/>
          </p:nvPr>
        </p:nvSpPr>
        <p:spPr>
          <a:xfrm>
            <a:off x="1370211" y="1246215"/>
            <a:ext cx="6403574" cy="1637824"/>
          </a:xfrm>
        </p:spPr>
        <p:txBody>
          <a:bodyPr>
            <a:normAutofit/>
          </a:bodyPr>
          <a:lstStyle/>
          <a:p>
            <a:r>
              <a:rPr lang="ja-JP" altLang="en-US" sz="5025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</a:t>
            </a:r>
            <a:r>
              <a:rPr lang="ja-JP" altLang="en-US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700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16" y="341340"/>
            <a:ext cx="4010025" cy="90487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595020" y="6250855"/>
            <a:ext cx="575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注：金額の記載は不要です（この注意書きは削除してください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）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　　筆頭</a:t>
            </a:r>
            <a:r>
              <a:rPr kumimoji="1" lang="ja-JP" altLang="en-US" sz="1400" dirty="0">
                <a:solidFill>
                  <a:srgbClr val="FF0000"/>
                </a:solidFill>
              </a:rPr>
              <a:t>演者、研究分担者などの名称は内容に応じて変更して下さい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405" y="18880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</a:t>
            </a:r>
            <a:r>
              <a:rPr kumimoji="1" lang="en-US" altLang="ja-JP" sz="1400" smtClean="0"/>
              <a:t>1-2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125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ＣＯＩ開示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Windows ユーザー</cp:lastModifiedBy>
  <cp:revision>11</cp:revision>
  <cp:lastPrinted>2018-02-15T02:04:11Z</cp:lastPrinted>
  <dcterms:created xsi:type="dcterms:W3CDTF">2018-02-15T01:51:58Z</dcterms:created>
  <dcterms:modified xsi:type="dcterms:W3CDTF">2020-02-10T06:47:25Z</dcterms:modified>
</cp:coreProperties>
</file>