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32" d="100"/>
          <a:sy n="132" d="100"/>
        </p:scale>
        <p:origin x="1368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3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44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7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4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5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11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01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0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2020/2/10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1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2405" y="3915721"/>
            <a:ext cx="8459187" cy="1438184"/>
          </a:xfrm>
        </p:spPr>
        <p:txBody>
          <a:bodyPr>
            <a:noAutofit/>
          </a:bodyPr>
          <a:lstStyle/>
          <a:p>
            <a:pPr algn="l"/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筆頭演者と</a:t>
            </a:r>
            <a:r>
              <a:rPr lang="ja-JP" altLang="en-US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研究分担者に</a:t>
            </a:r>
            <a:r>
              <a:rPr lang="ja-JP" altLang="en-US" sz="2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は、開示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すべき</a:t>
            </a:r>
            <a:r>
              <a:rPr lang="en-US" altLang="ja-JP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 I </a:t>
            </a:r>
            <a:r>
              <a:rPr lang="ja-JP" altLang="en-US" sz="2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370211" y="1619726"/>
            <a:ext cx="6403574" cy="1637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2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ＣＯＩ開示</a:t>
            </a:r>
            <a:r>
              <a:rPr lang="en-US" altLang="ja-JP" sz="502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5025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700" i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59" y="342695"/>
            <a:ext cx="4010025" cy="904875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301894" y="18880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様式</a:t>
            </a:r>
            <a:r>
              <a:rPr kumimoji="1" lang="en-US" altLang="ja-JP" sz="1400" dirty="0" smtClean="0"/>
              <a:t>1-1</a:t>
            </a:r>
            <a:endParaRPr kumimoji="1" lang="ja-JP" altLang="en-US" sz="1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1894" y="5925701"/>
            <a:ext cx="8856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注</a:t>
            </a:r>
            <a:r>
              <a:rPr kumimoji="1" lang="ja-JP" altLang="en-US" sz="1400" dirty="0">
                <a:solidFill>
                  <a:srgbClr val="FF0000"/>
                </a:solidFill>
              </a:rPr>
              <a:t>：筆頭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演者、研究分担者などの名称は内容に応じて変更して下さい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（</a:t>
            </a:r>
            <a:r>
              <a:rPr kumimoji="1" lang="ja-JP" altLang="en-US" sz="1400" dirty="0" smtClean="0">
                <a:solidFill>
                  <a:srgbClr val="FF0000"/>
                </a:solidFill>
              </a:rPr>
              <a:t>この注意書きは削除してください）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51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日本家族看護学会 ＣＯＩ開示 発表者名（全員の氏名を記載する）</dc:title>
  <dc:creator>user</dc:creator>
  <cp:lastModifiedBy>Windows ユーザー</cp:lastModifiedBy>
  <cp:revision>11</cp:revision>
  <cp:lastPrinted>2018-02-15T02:04:03Z</cp:lastPrinted>
  <dcterms:created xsi:type="dcterms:W3CDTF">2018-02-15T01:51:58Z</dcterms:created>
  <dcterms:modified xsi:type="dcterms:W3CDTF">2020-02-10T06:46:29Z</dcterms:modified>
</cp:coreProperties>
</file>