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391B60-C3AC-466A-B000-41C4EB805885}" v="10" dt="2024-06-21T15:44:19.8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7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48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0DB105-817A-4BEC-85C2-4B23210DC0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69F215E-D70A-48EA-A84F-5FE596F090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025C42-6AB0-45CC-90FF-EE035A51A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652F-CE68-4BE1-AC07-AB314F946DAA}" type="datetimeFigureOut">
              <a:rPr kumimoji="1" lang="ja-JP" altLang="en-US" smtClean="0"/>
              <a:t>2024/8/11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0DEA72-F1E7-4497-8983-96C6F7AA8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27DCCD-1053-4C7C-9307-CA0D24156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D426F-C2A9-4311-AD64-E145D933EB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5406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F09A7F-8CE3-448C-ADDC-F7FB8C9C6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7339313-57EC-4FD8-BC5A-1383E658EA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245F1FA-42B1-49CA-A43C-26F52230D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652F-CE68-4BE1-AC07-AB314F946DAA}" type="datetimeFigureOut">
              <a:rPr kumimoji="1" lang="ja-JP" altLang="en-US" smtClean="0"/>
              <a:t>2024/8/11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8C8007-FBC0-4745-A534-39E69292D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870265-6DF5-4B08-98C3-F19094BA9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D426F-C2A9-4311-AD64-E145D933EB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8723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7386F15-7370-420A-A3EB-58867D350F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D253DEF-5BD9-46BD-808C-F5C2186FF6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187ED0-5909-4951-AC34-3D6FF6337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652F-CE68-4BE1-AC07-AB314F946DAA}" type="datetimeFigureOut">
              <a:rPr kumimoji="1" lang="ja-JP" altLang="en-US" smtClean="0"/>
              <a:t>2024/8/11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3E9BE2-0C7F-4591-A66F-A0B0B569D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3D654B-C496-40AA-83EA-56DF66261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D426F-C2A9-4311-AD64-E145D933EB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2226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89F0B4-4FAC-4FCE-84FE-CFA4FBFFD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3FCC7B4-1DB4-4135-BA57-4AA1E178F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8E09A6-8357-4FC2-B493-5B0DD73D5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652F-CE68-4BE1-AC07-AB314F946DAA}" type="datetimeFigureOut">
              <a:rPr kumimoji="1" lang="ja-JP" altLang="en-US" smtClean="0"/>
              <a:t>2024/8/11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877E18-EAFE-4F2D-8693-AF782881C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B1A1EE-5F5B-452D-9CD7-4AED68F97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D426F-C2A9-4311-AD64-E145D933EB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073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20FAE9-7309-4D6D-9270-57496715B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7D1C789-7CCA-4614-BD83-D016180DA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DB746E7-858A-43EF-954C-3C41FBC72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652F-CE68-4BE1-AC07-AB314F946DAA}" type="datetimeFigureOut">
              <a:rPr kumimoji="1" lang="ja-JP" altLang="en-US" smtClean="0"/>
              <a:t>2024/8/11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7C27CE-3E72-4AE9-A484-EED6D5B64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862ED5F-80B7-410A-B484-8CA57CBD0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D426F-C2A9-4311-AD64-E145D933EB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662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57571D-16EE-456B-B684-9ED426595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2A333EB-EFC1-435C-BA44-FE6E549655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CF16BF0-AF99-468B-83BA-D69F231C87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5DF62D0-213D-49FB-9909-D0B8360A9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652F-CE68-4BE1-AC07-AB314F946DAA}" type="datetimeFigureOut">
              <a:rPr kumimoji="1" lang="ja-JP" altLang="en-US" smtClean="0"/>
              <a:t>2024/8/11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BF4C65-DEDD-4418-BF98-5BB4872CE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A32777E-98C8-427F-B241-7E9A01BE8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D426F-C2A9-4311-AD64-E145D933EB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4603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3EE44A-B8AC-4A69-9419-EC8EE34DC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D136A39-28DF-4195-B345-33FEDAE9E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7C5490D-6440-4A43-955A-0B0C93B5B8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D4B246C-1394-4831-9A16-8FAB03A2EB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63F8831-AA18-4B46-8243-EABDC385D6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7003BA8-6A60-47FE-A8B5-82FEC8F82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652F-CE68-4BE1-AC07-AB314F946DAA}" type="datetimeFigureOut">
              <a:rPr kumimoji="1" lang="ja-JP" altLang="en-US" smtClean="0"/>
              <a:t>2024/8/11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42F4D18-F117-4D4C-8AB7-2FC3CC02B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A85DEE0-06E8-409D-A9BA-B8CBC35AA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D426F-C2A9-4311-AD64-E145D933EB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8276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A7A505-4224-4EA4-868C-EEFE72300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137679B-4153-4D12-852C-DE2392DFB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652F-CE68-4BE1-AC07-AB314F946DAA}" type="datetimeFigureOut">
              <a:rPr kumimoji="1" lang="ja-JP" altLang="en-US" smtClean="0"/>
              <a:t>2024/8/11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68563A3-4350-4211-9D83-8296AE255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C3600C1-8B8E-45B9-BADA-FFF3369C3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D426F-C2A9-4311-AD64-E145D933EB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774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D1CCFD8-BB78-49A3-9AAF-23EC9CB34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652F-CE68-4BE1-AC07-AB314F946DAA}" type="datetimeFigureOut">
              <a:rPr kumimoji="1" lang="ja-JP" altLang="en-US" smtClean="0"/>
              <a:t>2024/8/11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946DB34-5AB6-486C-B87C-9E962E440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3E88389-1D29-4EB3-B7B1-9C2B9FB61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D426F-C2A9-4311-AD64-E145D933EB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0711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2D9C54-CE62-47BA-9CD7-E5E4A047C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CAB251-E5CC-453C-86D1-41A87D8A15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859AD5D-F542-4690-A19C-183B9EA3FC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34FDA57-59CC-416D-B725-3C7204D42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652F-CE68-4BE1-AC07-AB314F946DAA}" type="datetimeFigureOut">
              <a:rPr kumimoji="1" lang="ja-JP" altLang="en-US" smtClean="0"/>
              <a:t>2024/8/11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FD77A90-84A0-43A0-86F3-3CFB74A86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F713A4D-7CB0-44FB-BC8C-C83534346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D426F-C2A9-4311-AD64-E145D933EB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9383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788C03-89E9-48C8-8B6E-B2ABB5AEE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BB5F188-2063-43B4-A0E4-206832991E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9A117BF-3260-47A3-B252-F72570DF0C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89A7446-C29F-49F1-9ED1-C6FED57A7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652F-CE68-4BE1-AC07-AB314F946DAA}" type="datetimeFigureOut">
              <a:rPr kumimoji="1" lang="ja-JP" altLang="en-US" smtClean="0"/>
              <a:t>2024/8/11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774090-808D-4220-876F-56078919C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A367DBD-FE1E-4628-B35C-13D78230C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D426F-C2A9-4311-AD64-E145D933EB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799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C963E36-7CB1-42E0-A96C-8B7B29570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61C3771-07E8-4E68-8D08-93D689580D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8323EE-F508-47AD-8F9D-4804EBDB90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1652F-CE68-4BE1-AC07-AB314F946DAA}" type="datetimeFigureOut">
              <a:rPr kumimoji="1" lang="ja-JP" altLang="en-US" smtClean="0"/>
              <a:t>2024/8/11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EE90B2-567D-404E-9862-F74EDB9117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5C0833-310F-49B2-A904-A69A411B43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D426F-C2A9-4311-AD64-E145D933EB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060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snr.or.jp/outline/coi/objective%20and%20reporting%20standard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>
            <a:normAutofit/>
          </a:bodyPr>
          <a:lstStyle/>
          <a:p>
            <a:r>
              <a:rPr lang="ja-JP" altLang="en-US" sz="3600" b="1" dirty="0"/>
              <a:t>（一社）日本看護研究学会 東海地方会学術集会 </a:t>
            </a:r>
            <a:r>
              <a:rPr lang="en-US" altLang="ja-JP" sz="3600" b="1" dirty="0"/>
              <a:t>COI</a:t>
            </a:r>
            <a:r>
              <a:rPr lang="ja-JP" altLang="en-US" sz="3600" b="1" dirty="0"/>
              <a:t> 開示</a:t>
            </a:r>
            <a:endParaRPr kumimoji="1" lang="ja-JP" altLang="en-US" sz="36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85000" lnSpcReduction="20000"/>
          </a:bodyPr>
          <a:lstStyle/>
          <a:p>
            <a:r>
              <a:rPr kumimoji="1" lang="ja-JP" altLang="en-US" dirty="0"/>
              <a:t>筆頭演者氏名　○○ ○○</a:t>
            </a:r>
            <a:endParaRPr kumimoji="1" lang="en-US" altLang="ja-JP" dirty="0"/>
          </a:p>
          <a:p>
            <a:r>
              <a:rPr lang="ja-JP" altLang="en-US" dirty="0"/>
              <a:t>所属名　</a:t>
            </a:r>
            <a:r>
              <a:rPr lang="en-US" altLang="ja-JP" dirty="0"/>
              <a:t>………</a:t>
            </a:r>
          </a:p>
          <a:p>
            <a:r>
              <a:rPr lang="ja-JP" altLang="en-US" dirty="0"/>
              <a:t>共同研究者</a:t>
            </a:r>
            <a:r>
              <a:rPr kumimoji="1" lang="ja-JP" altLang="en-US" dirty="0"/>
              <a:t>氏名　○○ ○○</a:t>
            </a:r>
            <a:r>
              <a:rPr kumimoji="1" lang="en-US" altLang="ja-JP" baseline="30000" dirty="0"/>
              <a:t>1</a:t>
            </a:r>
            <a:r>
              <a:rPr kumimoji="1" lang="ja-JP" altLang="en-US" baseline="30000" dirty="0"/>
              <a:t>）</a:t>
            </a:r>
            <a:r>
              <a:rPr kumimoji="1" lang="ja-JP" altLang="en-US" dirty="0"/>
              <a:t>、○○ ○○</a:t>
            </a:r>
            <a:r>
              <a:rPr kumimoji="1" lang="en-US" altLang="ja-JP" baseline="30000" dirty="0"/>
              <a:t>2</a:t>
            </a:r>
            <a:r>
              <a:rPr kumimoji="1" lang="ja-JP" altLang="en-US" baseline="30000" dirty="0"/>
              <a:t>）</a:t>
            </a:r>
            <a:r>
              <a:rPr kumimoji="1" lang="ja-JP" altLang="en-US" dirty="0" err="1"/>
              <a:t>、、、</a:t>
            </a:r>
            <a:endParaRPr kumimoji="1" lang="en-US" altLang="ja-JP" baseline="30000" dirty="0"/>
          </a:p>
          <a:p>
            <a:r>
              <a:rPr lang="ja-JP" altLang="en-US" dirty="0"/>
              <a:t>所属名　１）</a:t>
            </a:r>
            <a:r>
              <a:rPr lang="en-US" altLang="ja-JP" dirty="0"/>
              <a:t>………</a:t>
            </a:r>
            <a:r>
              <a:rPr lang="ja-JP" altLang="en-US" dirty="0" err="1"/>
              <a:t>、</a:t>
            </a:r>
            <a:r>
              <a:rPr lang="ja-JP" altLang="en-US" dirty="0"/>
              <a:t>２）</a:t>
            </a:r>
            <a:r>
              <a:rPr lang="en-US" altLang="ja-JP" dirty="0"/>
              <a:t>………</a:t>
            </a:r>
          </a:p>
          <a:p>
            <a:endParaRPr kumimoji="1" lang="en-US" altLang="ja-JP" dirty="0"/>
          </a:p>
          <a:p>
            <a:r>
              <a:rPr kumimoji="1" lang="ja-JP" altLang="en-US" dirty="0"/>
              <a:t>演題発表に関連し、開示すべき</a:t>
            </a:r>
            <a:r>
              <a:rPr kumimoji="1" lang="en-US" altLang="ja-JP" dirty="0"/>
              <a:t>COI</a:t>
            </a:r>
            <a:r>
              <a:rPr lang="ja-JP" altLang="en-US" dirty="0"/>
              <a:t>関係にある企業・組織・団体等として</a:t>
            </a:r>
            <a:endParaRPr lang="en-US" altLang="ja-JP" dirty="0"/>
          </a:p>
          <a:p>
            <a:pPr marL="457200" lvl="1" indent="0">
              <a:buNone/>
            </a:pPr>
            <a:r>
              <a:rPr kumimoji="1" lang="ja-JP" altLang="en-US" dirty="0"/>
              <a:t>発表者（あるいは共同研究者）○○ ○○</a:t>
            </a:r>
            <a:endParaRPr kumimoji="1" lang="en-US" altLang="ja-JP" dirty="0"/>
          </a:p>
          <a:p>
            <a:pPr marL="914400" lvl="1" indent="-457200">
              <a:buFont typeface="+mj-ea"/>
              <a:buAutoNum type="circleNumDbPlain"/>
            </a:pPr>
            <a:r>
              <a:rPr kumimoji="1" lang="ja-JP" altLang="en-US" dirty="0"/>
              <a:t>役員・顧問職</a:t>
            </a:r>
            <a:endParaRPr kumimoji="1" lang="en-US" altLang="ja-JP" dirty="0"/>
          </a:p>
          <a:p>
            <a:pPr marL="914400" lvl="1" indent="-457200">
              <a:buFont typeface="+mj-ea"/>
              <a:buAutoNum type="circleNumDbPlain"/>
            </a:pPr>
            <a:r>
              <a:rPr lang="ja-JP" altLang="en-US" dirty="0"/>
              <a:t>株</a:t>
            </a:r>
            <a:endParaRPr lang="en-US" altLang="ja-JP" dirty="0"/>
          </a:p>
          <a:p>
            <a:pPr marL="914400" lvl="1" indent="-457200">
              <a:buFont typeface="+mj-ea"/>
              <a:buAutoNum type="circleNumDbPlain"/>
            </a:pPr>
            <a:r>
              <a:rPr kumimoji="1" lang="ja-JP" altLang="en-US" dirty="0"/>
              <a:t>特許権使用料</a:t>
            </a:r>
            <a:endParaRPr kumimoji="1" lang="en-US" altLang="ja-JP" dirty="0"/>
          </a:p>
          <a:p>
            <a:pPr marL="914400" lvl="1" indent="-457200">
              <a:buFont typeface="+mj-ea"/>
              <a:buAutoNum type="circleNumDbPlain"/>
            </a:pPr>
            <a:r>
              <a:rPr lang="ja-JP" altLang="en-US" dirty="0"/>
              <a:t>謝金・講演料</a:t>
            </a:r>
            <a:endParaRPr lang="en-US" altLang="ja-JP" dirty="0"/>
          </a:p>
          <a:p>
            <a:pPr marL="914400" lvl="1" indent="-457200">
              <a:buFont typeface="+mj-ea"/>
              <a:buAutoNum type="circleNumDbPlain"/>
            </a:pPr>
            <a:r>
              <a:rPr kumimoji="1" lang="ja-JP" altLang="en-US" dirty="0"/>
              <a:t>原稿料</a:t>
            </a:r>
            <a:endParaRPr kumimoji="1" lang="en-US" altLang="ja-JP" dirty="0"/>
          </a:p>
          <a:p>
            <a:pPr marL="914400" lvl="1" indent="-457200">
              <a:buFont typeface="+mj-ea"/>
              <a:buAutoNum type="circleNumDbPlain"/>
            </a:pPr>
            <a:r>
              <a:rPr lang="ja-JP" altLang="en-US" dirty="0"/>
              <a:t>研究費</a:t>
            </a:r>
            <a:endParaRPr lang="en-US" altLang="ja-JP" dirty="0"/>
          </a:p>
          <a:p>
            <a:pPr marL="914400" lvl="1" indent="-457200">
              <a:buFont typeface="+mj-ea"/>
              <a:buAutoNum type="circleNumDbPlain"/>
            </a:pPr>
            <a:r>
              <a:rPr kumimoji="1" lang="ja-JP" altLang="en-US" dirty="0"/>
              <a:t>奨学寄附金</a:t>
            </a:r>
            <a:endParaRPr kumimoji="1" lang="en-US" altLang="ja-JP" dirty="0"/>
          </a:p>
          <a:p>
            <a:pPr marL="914400" lvl="1" indent="-457200">
              <a:buFont typeface="+mj-ea"/>
              <a:buAutoNum type="circleNumDbPlain"/>
            </a:pPr>
            <a:r>
              <a:rPr kumimoji="1" lang="ja-JP" altLang="en-US" dirty="0"/>
              <a:t>その他報酬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274733" y="4553475"/>
            <a:ext cx="6587068" cy="2062103"/>
          </a:xfrm>
          <a:prstGeom prst="rect">
            <a:avLst/>
          </a:prstGeom>
          <a:ln w="19050"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atinLnBrk="1"/>
            <a:r>
              <a:rPr kumimoji="1" lang="en-US" altLang="ja-JP" sz="1600" dirty="0"/>
              <a:t>【</a:t>
            </a:r>
            <a:r>
              <a:rPr kumimoji="1" lang="ja-JP" altLang="en-US" sz="1600" dirty="0"/>
              <a:t>記載上の注遺事項</a:t>
            </a:r>
            <a:r>
              <a:rPr kumimoji="1" lang="en-US" altLang="ja-JP" sz="1600" dirty="0"/>
              <a:t>】</a:t>
            </a:r>
          </a:p>
          <a:p>
            <a:pPr marL="285750" indent="-285750" latinLnBrk="1">
              <a:buFont typeface="Arial" panose="020B0604020202020204" pitchFamily="34" charset="0"/>
              <a:buChar char="•"/>
            </a:pPr>
            <a:r>
              <a:rPr lang="ja-JP" altLang="en-US" sz="1600" dirty="0"/>
              <a:t>共同研究者氏名は、発表を行うすべての研究者を記載してください。</a:t>
            </a:r>
            <a:endParaRPr lang="en-US" altLang="ja-JP" sz="1600" dirty="0"/>
          </a:p>
          <a:p>
            <a:pPr marL="285750" indent="-285750" latinLnBrk="1">
              <a:buFont typeface="Arial" panose="020B0604020202020204" pitchFamily="34" charset="0"/>
              <a:buChar char="•"/>
            </a:pPr>
            <a:r>
              <a:rPr lang="en-US" altLang="ja-JP" sz="1600" dirty="0"/>
              <a:t>COI</a:t>
            </a:r>
            <a:r>
              <a:rPr lang="ja-JP" altLang="en-US" sz="1600" dirty="0"/>
              <a:t>状態がある者について個別に記載してください。基準等は下記</a:t>
            </a:r>
            <a:r>
              <a:rPr lang="en-US" altLang="ja-JP" sz="1600" dirty="0"/>
              <a:t>URL</a:t>
            </a:r>
            <a:r>
              <a:rPr lang="ja-JP" altLang="en-US" sz="1600" dirty="0"/>
              <a:t>を参照してください。</a:t>
            </a:r>
            <a:r>
              <a:rPr lang="en-US" altLang="ja-JP" sz="1600" dirty="0">
                <a:hlinkClick r:id="rId2"/>
              </a:rPr>
              <a:t>https://www.jsnr.or.jp/outline/coi/objective%20and%20reporting%20standard.html</a:t>
            </a:r>
            <a:endParaRPr lang="en-US" altLang="ja-JP" sz="1600" dirty="0"/>
          </a:p>
          <a:p>
            <a:pPr marL="285750" indent="-285750" latinLnBrk="1">
              <a:buFont typeface="Arial" panose="020B0604020202020204" pitchFamily="34" charset="0"/>
              <a:buChar char="•"/>
            </a:pPr>
            <a:r>
              <a:rPr kumimoji="1" lang="ja-JP" altLang="en-US" sz="1600" dirty="0"/>
              <a:t>①～⑧の項目で「有」の項目のみ、番号、項目、開示すべき企業名等を記載してください。</a:t>
            </a:r>
            <a:endParaRPr kumimoji="1" lang="en-US" altLang="ja-JP" sz="1600" dirty="0"/>
          </a:p>
          <a:p>
            <a:pPr marL="285750" indent="-285750" latinLnBrk="1">
              <a:buFont typeface="Arial" panose="020B0604020202020204" pitchFamily="34" charset="0"/>
              <a:buChar char="•"/>
            </a:pPr>
            <a:r>
              <a:rPr lang="ja-JP" altLang="en-US" sz="1600" dirty="0"/>
              <a:t>発表時には点線枠の注意書きは削除してください。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69333" y="180459"/>
            <a:ext cx="11811000" cy="369332"/>
          </a:xfrm>
          <a:prstGeom prst="rect">
            <a:avLst/>
          </a:prstGeom>
          <a:ln w="19050"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kumimoji="1" lang="en-US" altLang="ja-JP">
                <a:ea typeface="游ゴシック"/>
              </a:rPr>
              <a:t>【</a:t>
            </a:r>
            <a:r>
              <a:rPr kumimoji="1" lang="ja-JP" altLang="en-US">
                <a:ea typeface="游ゴシック"/>
              </a:rPr>
              <a:t>申告すべき</a:t>
            </a:r>
            <a:r>
              <a:rPr kumimoji="1" lang="en-US" altLang="ja-JP">
                <a:ea typeface="游ゴシック"/>
              </a:rPr>
              <a:t>COI</a:t>
            </a:r>
            <a:r>
              <a:rPr kumimoji="1" lang="ja-JP" altLang="en-US">
                <a:ea typeface="游ゴシック"/>
              </a:rPr>
              <a:t>状態が</a:t>
            </a:r>
            <a:r>
              <a:rPr lang="ja-JP" altLang="en-US" b="1">
                <a:ea typeface="游ゴシック"/>
              </a:rPr>
              <a:t>ある</a:t>
            </a:r>
            <a:r>
              <a:rPr kumimoji="1" lang="ja-JP" altLang="en-US">
                <a:ea typeface="游ゴシック"/>
              </a:rPr>
              <a:t>場合</a:t>
            </a:r>
            <a:r>
              <a:rPr kumimoji="1" lang="en-US" altLang="ja-JP">
                <a:ea typeface="游ゴシック"/>
              </a:rPr>
              <a:t>】</a:t>
            </a:r>
            <a:r>
              <a:rPr kumimoji="1" lang="ja-JP" altLang="en-US">
                <a:ea typeface="游ゴシック"/>
              </a:rPr>
              <a:t>口演：タイトルスライド</a:t>
            </a:r>
            <a:r>
              <a:rPr lang="ja-JP" altLang="en-US">
                <a:ea typeface="游ゴシック"/>
              </a:rPr>
              <a:t>次で</a:t>
            </a:r>
            <a:r>
              <a:rPr kumimoji="1" lang="ja-JP" altLang="en-US">
                <a:ea typeface="游ゴシック"/>
              </a:rPr>
              <a:t>開示、示説：同じ内容をポスター最後</a:t>
            </a:r>
            <a:r>
              <a:rPr lang="ja-JP" altLang="en-US">
                <a:ea typeface="游ゴシック"/>
              </a:rPr>
              <a:t>で</a:t>
            </a:r>
            <a:r>
              <a:rPr kumimoji="1" lang="ja-JP" altLang="en-US">
                <a:ea typeface="游ゴシック"/>
              </a:rPr>
              <a:t>開示</a:t>
            </a:r>
          </a:p>
        </p:txBody>
      </p:sp>
    </p:spTree>
    <p:extLst>
      <p:ext uri="{BB962C8B-B14F-4D97-AF65-F5344CB8AC3E}">
        <p14:creationId xmlns:p14="http://schemas.microsoft.com/office/powerpoint/2010/main" val="1743340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226</Words>
  <Application>Microsoft Office PowerPoint</Application>
  <PresentationFormat>ワイド画面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（一社）日本看護研究学会 東海地方会学術集会 COI 開示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2024-08-11T06:57:10Z</dcterms:created>
  <dcterms:modified xsi:type="dcterms:W3CDTF">2024-08-11T06:57:30Z</dcterms:modified>
</cp:coreProperties>
</file>