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30" y="12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8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95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05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82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4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28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6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25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83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59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9CA44B-34B7-A39A-FC2B-770AC26294D1}"/>
              </a:ext>
            </a:extLst>
          </p:cNvPr>
          <p:cNvSpPr txBox="1"/>
          <p:nvPr/>
        </p:nvSpPr>
        <p:spPr>
          <a:xfrm>
            <a:off x="3025072" y="3439216"/>
            <a:ext cx="6141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発表者名（全員の氏名を記載する）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E6FED0-2FCB-31A1-E682-54DCCF711355}"/>
              </a:ext>
            </a:extLst>
          </p:cNvPr>
          <p:cNvSpPr txBox="1"/>
          <p:nvPr/>
        </p:nvSpPr>
        <p:spPr>
          <a:xfrm>
            <a:off x="1653396" y="4025186"/>
            <a:ext cx="90685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発表に関連し、開示すべき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状態は以下の通りです。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4AE2172-7F46-1D3A-2833-5EFA85EF0C03}"/>
              </a:ext>
            </a:extLst>
          </p:cNvPr>
          <p:cNvSpPr/>
          <p:nvPr/>
        </p:nvSpPr>
        <p:spPr>
          <a:xfrm>
            <a:off x="2939191" y="4613838"/>
            <a:ext cx="77827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16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　○○□□</a:t>
            </a:r>
          </a:p>
          <a:p>
            <a:pPr marR="6951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奨学寄附金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</a:t>
            </a:r>
            <a:r>
              <a:rPr lang="zh-CN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△△製薬株式会社</a:t>
            </a:r>
          </a:p>
          <a:p>
            <a:pPr marR="6469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無償の役務提供、物品購入　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××××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株式会社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64690"/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R="10711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研究分担者　○○△△</a:t>
            </a:r>
          </a:p>
          <a:p>
            <a:pPr marR="7151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役員・顧問　　　　　　　　　　　　　○○製薬株式会社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F1FCD27-DDAB-8E52-F1C8-B51BD3BF7160}"/>
              </a:ext>
            </a:extLst>
          </p:cNvPr>
          <p:cNvSpPr txBox="1"/>
          <p:nvPr/>
        </p:nvSpPr>
        <p:spPr>
          <a:xfrm>
            <a:off x="9047579" y="6251653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注：金額の記載は不要です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</a:rPr>
              <a:t>（この注意書きは削除してください）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FE0D7D-4FA7-8718-86A4-24CB889F2DBA}"/>
              </a:ext>
            </a:extLst>
          </p:cNvPr>
          <p:cNvSpPr txBox="1"/>
          <p:nvPr/>
        </p:nvSpPr>
        <p:spPr>
          <a:xfrm>
            <a:off x="1718131" y="1021422"/>
            <a:ext cx="875573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日本看護研究学会</a:t>
            </a:r>
            <a:b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回東海地方会学術集会</a:t>
            </a:r>
            <a:b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298</TotalTime>
  <Words>95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真史 加藤木</cp:lastModifiedBy>
  <cp:revision>16</cp:revision>
  <cp:lastPrinted>2018-02-15T02:04:03Z</cp:lastPrinted>
  <dcterms:created xsi:type="dcterms:W3CDTF">2018-02-15T01:51:58Z</dcterms:created>
  <dcterms:modified xsi:type="dcterms:W3CDTF">2023-09-27T02:34:56Z</dcterms:modified>
</cp:coreProperties>
</file>