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BB92-F06B-42FA-861C-7C0D233AD9A5}" v="22" dt="2024-06-21T15:43:43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4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F7539-2637-4E4D-8539-6E2BF41C9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632F95-54C9-4C0A-8165-6207D902B3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812D30-D574-4CC6-A3E5-40CB0FF2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A4BA7C-0C31-4554-811C-C023A3B7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AD0252-45DE-4ECD-B8B7-1C496D64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1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5C14E-7399-42A9-B6D2-244F44D9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F3B8A9-B6B0-4C9A-BA41-E55C207C6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9C4988-0656-490A-846A-CF31DBA5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D4B77-D8ED-48D9-BD54-320C6B19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59E637-842F-44ED-A12B-A669C063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56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EF9C750-5908-4664-B0E7-441773430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6C4A44-D3EF-4961-950E-E1EC2E358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A30418-818C-4476-B3B2-87D12D1B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E8A8D3-9C32-4D28-9959-3C36922A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25563F-8847-4C98-9C94-372E04FA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79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76B960-143D-412F-A4AB-9F08B65F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9774C3-7734-4AF4-A6C1-9634442E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B20196-C6CE-4AAB-8EF7-C6F59D02E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0C1009-F9B9-4ACD-909B-D4A1E961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5E098B-C0F1-4061-97B9-AACE8D5D0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04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15858-9A0F-4CB5-8974-41DDDA1E9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4004A8-4265-46E1-A8F2-AA08B1B9D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1144B-93B9-4A16-A38F-11F2BC38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4A8F2D-C045-4320-931F-122E62BD1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15FB1D-D9F0-4A3C-AE03-DFA79B95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35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FC5D2-A812-42B7-9AB8-F8A389A2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5AAC8E-ACD1-47F0-9EB2-243A93039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AB21FC-41FE-4514-8BBF-88596EAF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E47192-E730-4AF0-A1FD-7DD579115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A94D1E-485E-4895-9172-66A49CCA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0BE4AE-4D77-418E-BB98-FEDBAFC6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38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5507C-DE4D-43E6-8F7B-2A20BBF8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172C9D-58FB-42CF-BFEE-C648BE268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13A5A1-ABA3-4D3C-9096-A236D81E7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C761C5-3722-4248-9B34-0E2925272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1BDD59F-428A-4DED-A497-3AB55EC59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412530-DD68-42DF-BCD3-B1A10E36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2C95302-36DB-4561-B39A-5E952E39A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66505F6-D850-4B55-AD34-350D9204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4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E27B16-C1BC-4ADE-87F9-E536753D4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0186E9-A7C6-400D-93C7-64BA19BE3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455715-AFE4-4129-9ECB-9547F151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5C7177-1914-4261-9FA5-9A00FF2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3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04A45A-C5DE-4331-A891-D659405D8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C450ED-43B9-4503-A21C-9958DA07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BED4F6-EC30-4368-B2B5-E19CF230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69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DA061-0711-477C-8937-D8E5B4289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D48DC7-1F9E-4A0C-9C55-B690B7A1E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A43A47-33F4-42EC-AEA6-FCBF28AB5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DB6B2B-CB75-4FBB-B6A4-B81A086D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CF95AE-7243-4249-9310-544A9BE41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71E4B1-C44F-4F98-A31A-A11709D8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5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EAAD9-7FF4-4006-AD08-F8279D44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40E091-0FF9-48E9-96C4-B1BF75F41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34A7B3-5CAC-4BB0-968F-EB8E1750E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58AFC-0E77-485C-9DC8-01132174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23CBCA-B4BE-41B3-991D-5CDFCADD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4DA753-A385-47FF-A446-5E6F5555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25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01F97B4-5DF1-4CBC-98C0-5DD3F89D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D155F0-1495-4514-8964-D06AAB14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B014DD-0971-4842-ABAD-57EB8EA58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9B6FB-D545-4F42-A500-4795EAA87946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BBADC1-0CFE-45FD-82AA-589CC7968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59325E-8EDA-4B94-A846-14FC80265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C5826-ABA2-4161-BB1C-C7AB700D3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78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筆頭演者氏名　○○ ○○</a:t>
            </a:r>
            <a:endParaRPr kumimoji="1" lang="en-US" altLang="ja-JP" dirty="0"/>
          </a:p>
          <a:p>
            <a:r>
              <a:rPr lang="ja-JP" altLang="en-US" dirty="0"/>
              <a:t>所属名　</a:t>
            </a:r>
            <a:r>
              <a:rPr lang="en-US" altLang="ja-JP" dirty="0"/>
              <a:t>………</a:t>
            </a:r>
          </a:p>
          <a:p>
            <a:r>
              <a:rPr lang="ja-JP" altLang="en-US" dirty="0"/>
              <a:t>共同研究者氏名</a:t>
            </a:r>
            <a:r>
              <a:rPr kumimoji="1" lang="ja-JP" altLang="en-US" dirty="0"/>
              <a:t>　○○ ○○</a:t>
            </a:r>
            <a:r>
              <a:rPr kumimoji="1" lang="en-US" altLang="ja-JP" baseline="30000" dirty="0"/>
              <a:t>1</a:t>
            </a:r>
            <a:r>
              <a:rPr kumimoji="1" lang="ja-JP" altLang="en-US" baseline="30000" dirty="0"/>
              <a:t>）</a:t>
            </a:r>
            <a:r>
              <a:rPr kumimoji="1" lang="ja-JP" altLang="en-US" dirty="0"/>
              <a:t>、○○ ○○</a:t>
            </a:r>
            <a:r>
              <a:rPr kumimoji="1" lang="en-US" altLang="ja-JP" baseline="30000" dirty="0"/>
              <a:t>2</a:t>
            </a:r>
            <a:r>
              <a:rPr kumimoji="1" lang="ja-JP" altLang="en-US" baseline="30000" dirty="0"/>
              <a:t>）</a:t>
            </a:r>
            <a:endParaRPr kumimoji="1" lang="en-US" altLang="ja-JP" baseline="30000" dirty="0"/>
          </a:p>
          <a:p>
            <a:r>
              <a:rPr lang="ja-JP" altLang="en-US" dirty="0"/>
              <a:t>所属名　１）</a:t>
            </a:r>
            <a:r>
              <a:rPr lang="en-US" altLang="ja-JP" dirty="0"/>
              <a:t>………</a:t>
            </a:r>
            <a:r>
              <a:rPr lang="ja-JP" altLang="en-US" dirty="0" err="1"/>
              <a:t>、</a:t>
            </a:r>
            <a:r>
              <a:rPr lang="ja-JP" altLang="en-US" dirty="0"/>
              <a:t>２）</a:t>
            </a:r>
            <a:r>
              <a:rPr lang="en-US" altLang="ja-JP" dirty="0"/>
              <a:t>………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lang="ja-JP" altLang="en-US" dirty="0"/>
              <a:t>関係にある企業・組織および団体等はありません。</a:t>
            </a:r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ja-JP" altLang="en-US" sz="3600" b="1" dirty="0"/>
              <a:t>（一社）日本看護研究学会 東海地方会学術集会 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 開示</a:t>
            </a:r>
            <a:endParaRPr kumimoji="1" lang="ja-JP" altLang="en-US" sz="36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9333" y="180459"/>
            <a:ext cx="11811000" cy="369332"/>
          </a:xfrm>
          <a:prstGeom prst="rect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en-US" altLang="ja-JP">
                <a:ea typeface="游ゴシック"/>
              </a:rPr>
              <a:t>【</a:t>
            </a:r>
            <a:r>
              <a:rPr kumimoji="1" lang="ja-JP" altLang="en-US">
                <a:ea typeface="游ゴシック"/>
              </a:rPr>
              <a:t>申告すべき</a:t>
            </a:r>
            <a:r>
              <a:rPr kumimoji="1" lang="en-US" altLang="ja-JP">
                <a:ea typeface="游ゴシック"/>
              </a:rPr>
              <a:t>COI</a:t>
            </a:r>
            <a:r>
              <a:rPr kumimoji="1" lang="ja-JP" altLang="en-US">
                <a:ea typeface="游ゴシック"/>
              </a:rPr>
              <a:t>状態が</a:t>
            </a:r>
            <a:r>
              <a:rPr kumimoji="1" lang="ja-JP" altLang="en-US" b="1">
                <a:ea typeface="游ゴシック"/>
              </a:rPr>
              <a:t>ない</a:t>
            </a:r>
            <a:r>
              <a:rPr kumimoji="1" lang="ja-JP" altLang="en-US">
                <a:ea typeface="游ゴシック"/>
              </a:rPr>
              <a:t>場合</a:t>
            </a:r>
            <a:r>
              <a:rPr kumimoji="1" lang="en-US" altLang="ja-JP">
                <a:ea typeface="游ゴシック"/>
              </a:rPr>
              <a:t>】</a:t>
            </a:r>
            <a:r>
              <a:rPr kumimoji="1" lang="ja-JP" altLang="en-US">
                <a:ea typeface="游ゴシック"/>
              </a:rPr>
              <a:t>口演：タイトルスライド</a:t>
            </a:r>
            <a:r>
              <a:rPr lang="ja-JP" altLang="en-US">
                <a:ea typeface="游ゴシック"/>
              </a:rPr>
              <a:t>次で</a:t>
            </a:r>
            <a:r>
              <a:rPr kumimoji="1" lang="ja-JP" altLang="en-US">
                <a:ea typeface="游ゴシック"/>
              </a:rPr>
              <a:t>開示、示説：同じ内容をポスター最後</a:t>
            </a:r>
            <a:r>
              <a:rPr lang="ja-JP" altLang="en-US">
                <a:ea typeface="游ゴシック"/>
              </a:rPr>
              <a:t>で</a:t>
            </a:r>
            <a:r>
              <a:rPr kumimoji="1" lang="ja-JP" altLang="en-US">
                <a:ea typeface="游ゴシック"/>
              </a:rPr>
              <a:t>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61401" y="2157412"/>
            <a:ext cx="3191932" cy="1754326"/>
          </a:xfrm>
          <a:prstGeom prst="rect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記載上の注遺事項</a:t>
            </a:r>
            <a:r>
              <a:rPr kumimoji="1" lang="en-US" altLang="ja-JP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共同研究者氏名は、発表を行うすべての研究者を記載してください。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発表時には点線枠の注意書きは削除してください。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06550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（一社）日本看護研究学会 東海地方会学術集会 COI 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2024-08-11T06:55:58Z</dcterms:created>
  <dcterms:modified xsi:type="dcterms:W3CDTF">2024-08-11T06:56:55Z</dcterms:modified>
</cp:coreProperties>
</file>