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1" d="100"/>
          <a:sy n="61" d="100"/>
        </p:scale>
        <p:origin x="45" y="12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228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2956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4059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082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194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83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4280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6462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776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254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831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C2A2E2-89CE-42A0-B3A5-C9A704855061}" type="datetimeFigureOut">
              <a:rPr kumimoji="1" lang="ja-JP" altLang="en-US" smtClean="0"/>
              <a:t>2023/9/27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E4E06-F5D3-4B08-A87E-2A8972E07A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595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79CA44B-34B7-A39A-FC2B-770AC26294D1}"/>
              </a:ext>
            </a:extLst>
          </p:cNvPr>
          <p:cNvSpPr txBox="1"/>
          <p:nvPr/>
        </p:nvSpPr>
        <p:spPr>
          <a:xfrm>
            <a:off x="3025072" y="4100450"/>
            <a:ext cx="6141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発表者名（全員の氏名を記載する）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3E6FED0-2FCB-31A1-E682-54DCCF711355}"/>
              </a:ext>
            </a:extLst>
          </p:cNvPr>
          <p:cNvSpPr txBox="1"/>
          <p:nvPr/>
        </p:nvSpPr>
        <p:spPr>
          <a:xfrm>
            <a:off x="1718131" y="5050630"/>
            <a:ext cx="8755737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発表に関連し、発表者および全ての共同発表者には</a:t>
            </a:r>
            <a:b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</a:t>
            </a:r>
            <a:r>
              <a:rPr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COI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関係にある企業などはありません。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B9D08B2-56E7-4E79-6C55-18AD540C1501}"/>
              </a:ext>
            </a:extLst>
          </p:cNvPr>
          <p:cNvSpPr txBox="1"/>
          <p:nvPr/>
        </p:nvSpPr>
        <p:spPr>
          <a:xfrm>
            <a:off x="1718131" y="1021422"/>
            <a:ext cx="875573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日本看護研究学会</a:t>
            </a:r>
            <a:b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zh-CN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回東海地方会学術集会</a:t>
            </a:r>
            <a:b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zh-CN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ＣＯＩ開示</a:t>
            </a:r>
            <a:endParaRPr lang="ja-JP" altLang="en-US" sz="4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97868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293</TotalTime>
  <Words>48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日本家族看護学会 ＣＯＩ開示 発表者名（全員の氏名を記載する）</dc:title>
  <dc:creator>user</dc:creator>
  <cp:lastModifiedBy>真史 加藤木</cp:lastModifiedBy>
  <cp:revision>16</cp:revision>
  <cp:lastPrinted>2018-02-15T02:04:03Z</cp:lastPrinted>
  <dcterms:created xsi:type="dcterms:W3CDTF">2018-02-15T01:51:58Z</dcterms:created>
  <dcterms:modified xsi:type="dcterms:W3CDTF">2023-09-27T02:34:54Z</dcterms:modified>
</cp:coreProperties>
</file>