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8" r:id="rId1"/>
  </p:sldMasterIdLst>
  <p:sldIdLst>
    <p:sldId id="256" r:id="rId2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6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3632202"/>
            <a:ext cx="4950338" cy="326846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6900661"/>
            <a:ext cx="4950338" cy="162685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6241674"/>
            <a:ext cx="1046605" cy="112923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654267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4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80533"/>
            <a:ext cx="4943989" cy="4502391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5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5063067"/>
            <a:ext cx="4240416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289178"/>
            <a:ext cx="4943989" cy="2247359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1987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522136"/>
            <a:ext cx="4943989" cy="393588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69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880534"/>
            <a:ext cx="4582190" cy="41825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6273800"/>
            <a:ext cx="501621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7484534"/>
            <a:ext cx="501621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93600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4196553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4512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906255"/>
            <a:ext cx="4943988" cy="4160029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6273800"/>
            <a:ext cx="4943989" cy="12107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484534"/>
            <a:ext cx="4943989" cy="105389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334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5199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906254"/>
            <a:ext cx="1242099" cy="7632180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906254"/>
            <a:ext cx="3537261" cy="763218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155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901492"/>
            <a:ext cx="4941899" cy="185017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081867"/>
            <a:ext cx="4943989" cy="545656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15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2996590"/>
            <a:ext cx="4943989" cy="21216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5173133"/>
            <a:ext cx="4943989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4573873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4685981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78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086354"/>
            <a:ext cx="2398148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086354"/>
            <a:ext cx="2397820" cy="5441796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65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216238"/>
            <a:ext cx="2155947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048617"/>
            <a:ext cx="2398149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211575"/>
            <a:ext cx="2154929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043954"/>
            <a:ext cx="2396760" cy="4486015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137909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36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548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02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644350"/>
            <a:ext cx="1972188" cy="1410228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644352"/>
            <a:ext cx="2843180" cy="782161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309108"/>
            <a:ext cx="1972188" cy="615685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027281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1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6934200"/>
            <a:ext cx="4943989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917172"/>
            <a:ext cx="4943989" cy="556829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7752821"/>
            <a:ext cx="4943989" cy="71314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7093176"/>
            <a:ext cx="1018767" cy="73378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7197794"/>
            <a:ext cx="438734" cy="527403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0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330200"/>
            <a:ext cx="1485900" cy="9589129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295"/>
            <a:ext cx="1464204" cy="9898849"/>
            <a:chOff x="6627813" y="195650"/>
            <a:chExt cx="1952625" cy="5678101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65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990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901492"/>
            <a:ext cx="4941900" cy="1850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081867"/>
            <a:ext cx="4943989" cy="561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8861796"/>
            <a:ext cx="574785" cy="534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8862836"/>
            <a:ext cx="4287366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421" y="1137909"/>
            <a:ext cx="43873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380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</p:sldLayoutIdLst>
  <p:txStyles>
    <p:titleStyle>
      <a:lvl1pPr algn="l" defTabSz="342900" rtl="0" eaLnBrk="1" latinLnBrk="0" hangingPunct="1">
        <a:spcBef>
          <a:spcPct val="0"/>
        </a:spcBef>
        <a:buNone/>
        <a:defRPr kumimoji="1"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700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71500" y="1818780"/>
            <a:ext cx="6072188" cy="1528764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2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テーマ </a:t>
            </a:r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700" dirty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クライアント</a:t>
            </a:r>
            <a:r>
              <a:rPr lang="ja-JP" altLang="en-US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の行動変容を促す</a:t>
            </a:r>
            <a:r>
              <a:rPr lang="en-US" altLang="ja-JP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協働的な面談スタイル</a:t>
            </a:r>
            <a:r>
              <a:rPr lang="en-US" altLang="ja-JP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lang="en-US" altLang="ja-JP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2700" dirty="0" smtClean="0">
                <a:solidFill>
                  <a:srgbClr val="FF3399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－動機づけ面接法－</a:t>
            </a:r>
            <a:endParaRPr kumimoji="1" lang="ja-JP" altLang="en-US" sz="2700" dirty="0">
              <a:solidFill>
                <a:srgbClr val="FF3399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00038" y="188813"/>
            <a:ext cx="6343650" cy="1439962"/>
          </a:xfrm>
        </p:spPr>
        <p:txBody>
          <a:bodyPr>
            <a:noAutofit/>
          </a:bodyPr>
          <a:lstStyle/>
          <a:p>
            <a:pPr algn="ctr"/>
            <a:r>
              <a:rPr lang="zh-CN" altLang="en-US" sz="2400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平成</a:t>
            </a:r>
            <a:r>
              <a:rPr lang="en-US" altLang="zh-CN" sz="2400" dirty="0" smtClean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en-US" altLang="ja-JP" sz="2400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zh-CN" altLang="en-US" sz="2400" dirty="0" smtClean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年度</a:t>
            </a:r>
            <a:endParaRPr lang="zh-CN" altLang="en-US" sz="2400" dirty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zh-CN" altLang="en-US" sz="2400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一般社団法人日本看護研究学会北海道地方会</a:t>
            </a:r>
          </a:p>
          <a:p>
            <a:pPr algn="ctr"/>
            <a:r>
              <a:rPr lang="zh-CN" altLang="en-US" sz="2400" dirty="0">
                <a:solidFill>
                  <a:srgbClr val="00B05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特別講演会</a:t>
            </a:r>
            <a:endParaRPr kumimoji="1" lang="ja-JP" altLang="en-US" sz="2400" dirty="0">
              <a:solidFill>
                <a:srgbClr val="00B05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57201" y="3711248"/>
            <a:ext cx="618648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講　師：札幌学院大学　人文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学部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こども発達学科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教授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indent="38100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北田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雅子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0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氏　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時：平成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28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木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30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20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30 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18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00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から受付 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場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所：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北海道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医療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大学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札幌サテライトキャンパス</a:t>
            </a:r>
            <a:endParaRPr lang="en-US" altLang="ja-JP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en-US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　　　　　　　　　講義室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 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札幌市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中央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区北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4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西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 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アスティ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45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12F               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　　　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           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定　員：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人 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参加費：会員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1,000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円　非会員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1,500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円 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学部生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500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円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当日</a:t>
            </a:r>
            <a:r>
              <a:rPr lang="en-US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,</a:t>
            </a:r>
            <a:r>
              <a:rPr lang="ja-JP" altLang="ja-JP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学生証</a:t>
            </a:r>
            <a:r>
              <a:rPr lang="ja-JP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をご提示ください</a:t>
            </a:r>
            <a:r>
              <a:rPr lang="en-US" altLang="ja-JP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  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en-US" altLang="ja-JP" sz="14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＜申し込み方法＞</a:t>
            </a:r>
          </a:p>
          <a:p>
            <a:pPr marL="133350" algn="just">
              <a:spcAft>
                <a:spcPts val="0"/>
              </a:spcAft>
            </a:pP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E-mail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または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FAX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にて，下記宛に事前申し込みをお願い致します </a:t>
            </a:r>
          </a:p>
          <a:p>
            <a:pPr marL="133350" algn="just">
              <a:spcAft>
                <a:spcPts val="0"/>
              </a:spcAft>
            </a:pP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◆締め切りは，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15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金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です </a:t>
            </a:r>
          </a:p>
          <a:p>
            <a:pPr marL="133350" algn="just">
              <a:spcAft>
                <a:spcPts val="0"/>
              </a:spcAft>
            </a:pP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◆申し込みの際は，お名前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フリガナ</a:t>
            </a:r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400" kern="1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，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会員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・非会員・学部生の別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</a:t>
            </a:r>
            <a:endParaRPr lang="en-US" altLang="ja-JP" sz="14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marL="133350" algn="just">
              <a:spcAft>
                <a:spcPts val="0"/>
              </a:spcAft>
            </a:pPr>
            <a:r>
              <a:rPr lang="ja-JP" altLang="en-US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お知らせ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ください </a:t>
            </a:r>
          </a:p>
          <a:p>
            <a:pPr marL="133350" algn="just">
              <a:spcAft>
                <a:spcPts val="0"/>
              </a:spcAft>
            </a:pP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◆参加費は当日受付にてお支払いください </a:t>
            </a:r>
          </a:p>
          <a:p>
            <a:pPr marL="133350" algn="just">
              <a:spcAft>
                <a:spcPts val="0"/>
              </a:spcAft>
            </a:pP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 </a:t>
            </a:r>
            <a:endParaRPr lang="ja-JP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3" algn="just"/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申し込み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・問い合わせ先 </a:t>
            </a:r>
            <a:endParaRPr lang="en-US" altLang="ja-JP" sz="14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3" algn="just"/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北海道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地方会事務局：北海道科学大学　松原　三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智子</a:t>
            </a:r>
            <a:endParaRPr lang="en-US" altLang="ja-JP" sz="14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3" algn="just"/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E-mail</a:t>
            </a:r>
            <a:r>
              <a:rPr lang="ja-JP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h-chihoukai@hus.ac.jp</a:t>
            </a:r>
            <a:endParaRPr lang="en-US" altLang="ja-JP" sz="1400" u="sng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3" algn="just"/>
            <a:r>
              <a:rPr lang="en-US" altLang="ja-JP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 FAX</a:t>
            </a:r>
            <a:r>
              <a:rPr lang="ja-JP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4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011-688-2274</a:t>
            </a:r>
            <a:endParaRPr lang="ja-JP" altLang="ja-JP" sz="1400" kern="100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16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メイリオ</vt:lpstr>
      <vt:lpstr>Arial</vt:lpstr>
      <vt:lpstr>Century Gothic</vt:lpstr>
      <vt:lpstr>Times New Roman</vt:lpstr>
      <vt:lpstr>Wingdings 3</vt:lpstr>
      <vt:lpstr>ウィスプ</vt:lpstr>
      <vt:lpstr>テーマ  クライアントの行動変容を促す 協働的な面談スタイル －動機づけ面接法－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テーマ  修正版 グラウンデッド・セオリー・ 　アプローチの分析技法 　 　　　－考え方と研究例－ </dc:title>
  <dc:creator>c50901</dc:creator>
  <cp:lastModifiedBy>c52101</cp:lastModifiedBy>
  <cp:revision>5</cp:revision>
  <cp:lastPrinted>2014-10-23T06:12:43Z</cp:lastPrinted>
  <dcterms:created xsi:type="dcterms:W3CDTF">2014-10-23T05:50:43Z</dcterms:created>
  <dcterms:modified xsi:type="dcterms:W3CDTF">2015-11-04T23:01:46Z</dcterms:modified>
</cp:coreProperties>
</file>